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71481"/>
            <a:ext cx="7772400" cy="1785949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dirty="0" smtClean="0"/>
              <a:t>ИНФОРМАЦИОННАЯ ВСТРЕЧА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000372"/>
            <a:ext cx="6400800" cy="300039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/>
          <a:p>
            <a:r>
              <a:rPr lang="ru-RU" sz="8000" b="1" dirty="0" smtClean="0">
                <a:solidFill>
                  <a:schemeClr val="tx1"/>
                </a:solidFill>
              </a:rPr>
              <a:t>В здании Майдаковского сельского клуба</a:t>
            </a:r>
          </a:p>
          <a:p>
            <a:r>
              <a:rPr lang="ru-RU" sz="11200" b="1" dirty="0" smtClean="0">
                <a:solidFill>
                  <a:schemeClr val="tx1"/>
                </a:solidFill>
              </a:rPr>
              <a:t> 04 октября 2016 года   </a:t>
            </a:r>
          </a:p>
          <a:p>
            <a:r>
              <a:rPr lang="ru-RU" sz="8000" b="1" dirty="0" smtClean="0">
                <a:solidFill>
                  <a:schemeClr val="tx1"/>
                </a:solidFill>
              </a:rPr>
              <a:t>состоялась информационная встреча </a:t>
            </a:r>
            <a:r>
              <a:rPr lang="ru-RU" sz="8000" b="1" i="1" dirty="0" smtClean="0">
                <a:solidFill>
                  <a:schemeClr val="tx1"/>
                </a:solidFill>
              </a:rPr>
              <a:t>с регистратором Южского отдела Управления Федеральной службы государственной регистрации (юстиция) Малаховым О.В. по вопросам</a:t>
            </a:r>
            <a:endParaRPr lang="ru-RU" sz="8000" b="1" dirty="0" smtClean="0">
              <a:solidFill>
                <a:schemeClr val="tx1"/>
              </a:solidFill>
            </a:endParaRPr>
          </a:p>
          <a:p>
            <a:r>
              <a:rPr lang="ru-RU" sz="8000" b="1" i="1" dirty="0" smtClean="0">
                <a:solidFill>
                  <a:schemeClr val="tx1"/>
                </a:solidFill>
              </a:rPr>
              <a:t>регистрации  прав собственности на недвижимое имущество и </a:t>
            </a:r>
            <a:r>
              <a:rPr lang="ru-RU" sz="8000" b="1" i="1" dirty="0" smtClean="0">
                <a:solidFill>
                  <a:schemeClr val="tx1"/>
                </a:solidFill>
              </a:rPr>
              <a:t>представителями отдела </a:t>
            </a:r>
            <a:r>
              <a:rPr lang="ru-RU" sz="8000" b="1" i="1" dirty="0" smtClean="0">
                <a:solidFill>
                  <a:schemeClr val="tx1"/>
                </a:solidFill>
              </a:rPr>
              <a:t>землеустройства и кадастровой оценки </a:t>
            </a:r>
            <a:endParaRPr lang="ru-RU" sz="8000" b="1" dirty="0" smtClean="0">
              <a:solidFill>
                <a:schemeClr val="tx1"/>
              </a:solidFill>
            </a:endParaRPr>
          </a:p>
          <a:p>
            <a:r>
              <a:rPr lang="ru-RU" sz="8000" b="1" i="1" dirty="0" smtClean="0">
                <a:solidFill>
                  <a:schemeClr val="tx1"/>
                </a:solidFill>
              </a:rPr>
              <a:t>по вопросам кадастровой оценки имущества.</a:t>
            </a:r>
            <a:endParaRPr lang="ru-RU" sz="8000" b="1" dirty="0" smtClean="0">
              <a:solidFill>
                <a:schemeClr val="tx1"/>
              </a:solidFill>
            </a:endParaRPr>
          </a:p>
          <a:p>
            <a:r>
              <a:rPr lang="ru-RU" sz="8000" b="1" i="1" dirty="0" smtClean="0">
                <a:solidFill>
                  <a:schemeClr val="tx1"/>
                </a:solidFill>
              </a:rPr>
              <a:t> </a:t>
            </a:r>
            <a:endParaRPr lang="ru-RU" sz="8000" b="1" dirty="0" smtClean="0">
              <a:solidFill>
                <a:schemeClr val="tx1"/>
              </a:solidFill>
            </a:endParaRPr>
          </a:p>
          <a:p>
            <a:r>
              <a:rPr lang="ru-RU" b="1" i="1" dirty="0" smtClean="0"/>
              <a:t> </a:t>
            </a:r>
            <a:endParaRPr lang="ru-RU" dirty="0" smtClean="0"/>
          </a:p>
          <a:p>
            <a:r>
              <a:rPr lang="ru-RU" i="1" dirty="0" smtClean="0"/>
              <a:t> </a:t>
            </a:r>
            <a:endParaRPr lang="ru-RU" dirty="0" smtClean="0"/>
          </a:p>
          <a:p>
            <a:r>
              <a:rPr lang="ru-RU" i="1" dirty="0" smtClean="0"/>
              <a:t> </a:t>
            </a:r>
            <a:endParaRPr lang="ru-RU" dirty="0" smtClean="0"/>
          </a:p>
          <a:p>
            <a:r>
              <a:rPr lang="ru-RU" i="1" dirty="0" smtClean="0"/>
              <a:t> 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142___10\IMG_187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9666" y="500043"/>
            <a:ext cx="7797110" cy="60617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142___10\IMG_187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785794"/>
            <a:ext cx="7471507" cy="56038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51</Words>
  <PresentationFormat>Экран (4:3)</PresentationFormat>
  <Paragraphs>11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ИНФОРМАЦИОННАЯ ВСТРЕЧА</vt:lpstr>
      <vt:lpstr>Слайд 2</vt:lpstr>
      <vt:lpstr>Слайд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ИНФОРМАЦИОННАЯ ВСТРЕЧА</dc:title>
  <cp:lastModifiedBy>User</cp:lastModifiedBy>
  <cp:revision>3</cp:revision>
  <dcterms:modified xsi:type="dcterms:W3CDTF">2016-10-04T11:14:19Z</dcterms:modified>
</cp:coreProperties>
</file>